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6" r:id="rId3"/>
    <p:sldId id="288" r:id="rId4"/>
    <p:sldId id="289" r:id="rId5"/>
    <p:sldId id="284" r:id="rId6"/>
    <p:sldId id="290" r:id="rId7"/>
    <p:sldId id="291" r:id="rId8"/>
    <p:sldId id="279" r:id="rId9"/>
    <p:sldId id="280" r:id="rId10"/>
    <p:sldId id="292" r:id="rId11"/>
    <p:sldId id="281" r:id="rId12"/>
    <p:sldId id="282" r:id="rId13"/>
    <p:sldId id="283" r:id="rId14"/>
    <p:sldId id="285" r:id="rId15"/>
    <p:sldId id="271" r:id="rId16"/>
    <p:sldId id="276" r:id="rId17"/>
    <p:sldId id="277" r:id="rId18"/>
    <p:sldId id="278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6000"/>
                <a:lumOff val="34000"/>
              </a:schemeClr>
            </a:gs>
            <a:gs pos="6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6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1846" y="-539262"/>
            <a:ext cx="7983416" cy="53457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Муниципальное бюджетное дошкольное образовательное учреждение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детский сад "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Сибирячок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"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г.п.Белый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Яр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</a:br>
            <a:r>
              <a:rPr lang="ru-RU" sz="5000" dirty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/>
            </a:r>
            <a:br>
              <a:rPr lang="ru-RU" sz="5000" dirty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</a:b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Реализация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проекта</a:t>
            </a:r>
            <a:r>
              <a:rPr lang="ru-RU" sz="5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/>
            </a:r>
            <a:br>
              <a:rPr lang="ru-RU" sz="5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r>
              <a:rPr lang="ru-RU" sz="5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 </a:t>
            </a:r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«Россия – многонациональная семья»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/>
            </a:r>
            <a:br>
              <a:rPr lang="ru-RU" sz="6000" dirty="0" smtClean="0">
                <a:solidFill>
                  <a:srgbClr val="FF0000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endParaRPr lang="ru-RU" sz="6000" dirty="0">
              <a:solidFill>
                <a:srgbClr val="FF0000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76800"/>
            <a:ext cx="9144000" cy="808891"/>
          </a:xfrm>
        </p:spPr>
        <p:txBody>
          <a:bodyPr>
            <a:normAutofit/>
          </a:bodyPr>
          <a:lstStyle/>
          <a:p>
            <a:pPr algn="r">
              <a:spcBef>
                <a:spcPts val="11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Подготовила: Т. Ю. Яковлева, воспитатель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246" y="565653"/>
            <a:ext cx="8370277" cy="7238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Выставка-конкурс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«Кукла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национальном костюме».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77" y="2297724"/>
            <a:ext cx="4530115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285999"/>
            <a:ext cx="4588729" cy="358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4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ТАТЬЯНА\ЧНКЦ Туслах 21.03.19\IMG_20190318_211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11" y="328246"/>
            <a:ext cx="2186843" cy="325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ТАТЬЯНА\ЧНКЦ Туслах 21.03.19\IMG_20190320_133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37" y="468922"/>
            <a:ext cx="2432417" cy="325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ТАТЬЯНА\ЧНКЦ Туслах 21.03.19\IMG_20190320_133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251924"/>
            <a:ext cx="2441698" cy="364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ТАТЬЯНА\ЧНКЦ Туслах 21.03.19\IMG_20190320_134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62" y="2965937"/>
            <a:ext cx="2514905" cy="379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\Desktop\ТАТЬЯНА\ЧНКЦ Туслах 21.03.19\IMG_20190320_1339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5" y="2965937"/>
            <a:ext cx="2262555" cy="379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030" y="565653"/>
            <a:ext cx="6482861" cy="5949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«Радуга наций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81" y="1312985"/>
            <a:ext cx="4389437" cy="337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1167499"/>
            <a:ext cx="3962400" cy="360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4" y="3171460"/>
            <a:ext cx="2707664" cy="3599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1480053"/>
            <a:ext cx="3845169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4" y="562709"/>
            <a:ext cx="9050214" cy="6154614"/>
          </a:xfrm>
        </p:spPr>
      </p:pic>
    </p:spTree>
    <p:extLst>
      <p:ext uri="{BB962C8B-B14F-4D97-AF65-F5344CB8AC3E}">
        <p14:creationId xmlns:p14="http://schemas.microsoft.com/office/powerpoint/2010/main" val="25239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431" y="565653"/>
            <a:ext cx="85109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«Россия – многонациональная семья»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Лэпбуки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2246" y="2455985"/>
            <a:ext cx="3470030" cy="683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7416"/>
            <a:ext cx="4389438" cy="406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08985" y="1905000"/>
            <a:ext cx="2719754" cy="683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23" y="1852249"/>
            <a:ext cx="3880338" cy="410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338" y="879231"/>
            <a:ext cx="7338647" cy="829422"/>
          </a:xfrm>
        </p:spPr>
        <p:txBody>
          <a:bodyPr/>
          <a:lstStyle/>
          <a:p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5" y="808892"/>
            <a:ext cx="4032738" cy="506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5" y="808893"/>
            <a:ext cx="4056186" cy="511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2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430" y="565653"/>
            <a:ext cx="7877907" cy="700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Конкурс 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Любимое национальное блюдо»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4308"/>
            <a:ext cx="4173415" cy="414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82862" y="2004646"/>
            <a:ext cx="4302368" cy="397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9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359877"/>
            <a:ext cx="4314092" cy="348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8154" y="644769"/>
            <a:ext cx="4829908" cy="479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30" y="1418492"/>
            <a:ext cx="3714323" cy="460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1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840523"/>
            <a:ext cx="3200400" cy="369276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Еврей и тувинец, бурят и удмурт,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Русский, татарин, башкир и якут.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Разных народов большая семья,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 этим гордиться должны мы друзья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Россией зовется общий наш дом,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Пусть будет уютно каждому в нем.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Любые мы трудности вместе осилим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 только в единстве сила России.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4" y="808892"/>
            <a:ext cx="5146431" cy="48533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90800" y="6070242"/>
            <a:ext cx="7268308" cy="37212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сотрудничество\фото с батюшкой Сергие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30" y="1076445"/>
            <a:ext cx="3897923" cy="2545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сотрудничество\IMG-a2fac07e531c62693d9f017010f43de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31" y="2174628"/>
            <a:ext cx="5263661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1137137"/>
            <a:ext cx="5240215" cy="571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93" y="575529"/>
            <a:ext cx="8182707" cy="577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0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4"/>
            <a:ext cx="9144000" cy="712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«ПАСХА КРАСНАЯ»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9" r="19230"/>
          <a:stretch/>
        </p:blipFill>
        <p:spPr>
          <a:xfrm rot="5400000">
            <a:off x="7120512" y="2161657"/>
            <a:ext cx="3894565" cy="301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7" y="1899138"/>
            <a:ext cx="4876799" cy="378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5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57148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Кирилло-Мефодиевские чтения.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9785" y="1905000"/>
            <a:ext cx="2497016" cy="683106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9" y="1485654"/>
            <a:ext cx="3540370" cy="476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35814" y="1905000"/>
            <a:ext cx="1735017" cy="683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4" y="1488831"/>
            <a:ext cx="3610707" cy="465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1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- Региональная общественная организация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ХМАО-Югры «Чувашский национально-культурный центр «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Туслах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» («Дружба»), г.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Сургут;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Местная общественная организация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«Таджикский национально-культурный центр «ВАХДАТ», г.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Сургут;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Региональная общественная организация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«Украинская национально-культурная автономия «Украинцы Югры» ХМАО-Югры», г.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Сургут;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Общественная организация «Казахская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национально-культурная автономия «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Атамекен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», г.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Сургут;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	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Общественная организация национально-культурный центр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«НОГАЙ-ЭЛЬ», п. Федоровский.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66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8170985" cy="5363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«Юный шахматист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77108"/>
            <a:ext cx="3915508" cy="384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1969477"/>
            <a:ext cx="4389437" cy="404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2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08" y="565653"/>
            <a:ext cx="6705600" cy="61837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«Новогодние чудеса»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93" y="1817078"/>
            <a:ext cx="3974123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17" y="1910863"/>
            <a:ext cx="4143251" cy="3892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3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354" y="565653"/>
            <a:ext cx="8065477" cy="641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«Папа, мама, я – спортивная семья»!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00238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0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</Words>
  <Application>Microsoft Office PowerPoint</Application>
  <PresentationFormat>Произвольный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FLOWERS 16X9</vt:lpstr>
      <vt:lpstr>Муниципальное бюджетное дошкольное образовательное учреждение  детский сад "Сибирячок" г.п.Белый Яр  Реализация проекта  «Россия – многонациональная семья» </vt:lpstr>
      <vt:lpstr>Презентация PowerPoint</vt:lpstr>
      <vt:lpstr>Презентация PowerPoint</vt:lpstr>
      <vt:lpstr>«ПАСХА КРАСНАЯ»</vt:lpstr>
      <vt:lpstr>Кирилло-Мефодиевские чтения. </vt:lpstr>
      <vt:lpstr>- Региональная общественная организация ХМАО-Югры «Чувашский национально-культурный центр «Туслах» («Дружба»), г. Сургут;  - Местная общественная организация «Таджикский национально-культурный центр «ВАХДАТ», г. Сургут;  - Региональная общественная организация «Украинская национально-культурная автономия «Украинцы Югры» ХМАО-Югры», г. Сургут;  - Общественная организация «Казахская национально-культурная автономия «Атамекен», г. Сургут;    - Общественная организация национально-культурный центр «НОГАЙ-ЭЛЬ», п. Федоровский. </vt:lpstr>
      <vt:lpstr>«Юный шахматист»</vt:lpstr>
      <vt:lpstr>«Новогодние чудеса»</vt:lpstr>
      <vt:lpstr>«Папа, мама, я – спортивная семья»!</vt:lpstr>
      <vt:lpstr>Выставка-конкурс «Кукла в национальном костюме».</vt:lpstr>
      <vt:lpstr>Презентация PowerPoint</vt:lpstr>
      <vt:lpstr>«Радуга наций»</vt:lpstr>
      <vt:lpstr>Презентация PowerPoint</vt:lpstr>
      <vt:lpstr>«Россия – многонациональная семья» Лэпбуки:</vt:lpstr>
      <vt:lpstr>Презентация PowerPoint</vt:lpstr>
      <vt:lpstr>Конкурс  «Любимое национальное блюдо»</vt:lpstr>
      <vt:lpstr>Презентация PowerPoint</vt:lpstr>
      <vt:lpstr>Еврей и тувинец, бурят и удмурт, Русский, татарин, башкир и якут. Разных народов большая семья, И этим гордиться должны мы друзья Россией зовется общий наш дом, Пусть будет уютно каждому в нем. Любые мы трудности вместе осилим И только в единстве сила России.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2016-02-17T11:04:46Z</dcterms:created>
  <dcterms:modified xsi:type="dcterms:W3CDTF">2019-05-15T19:00:24Z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